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2" roundtripDataSignature="AMtx7mjAoTrKgve+KGrAKXSqrFZf1uPq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Home.png" id="18" name="Google Shape;18;p8"/>
          <p:cNvPicPr preferRelativeResize="0"/>
          <p:nvPr/>
        </p:nvPicPr>
        <p:blipFill rotWithShape="1">
          <a:blip r:embed="rId2">
            <a:alphaModFix/>
          </a:blip>
          <a:srcRect b="0" l="0" r="0" t="-93972"/>
          <a:stretch/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19" name="Google Shape;19;p8"/>
          <p:cNvSpPr txBox="1"/>
          <p:nvPr>
            <p:ph type="ctrTitle"/>
          </p:nvPr>
        </p:nvSpPr>
        <p:spPr>
          <a:xfrm>
            <a:off x="417513" y="2168338"/>
            <a:ext cx="8307387" cy="1619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" type="subTitle"/>
          </p:nvPr>
        </p:nvSpPr>
        <p:spPr>
          <a:xfrm>
            <a:off x="417513" y="3810000"/>
            <a:ext cx="8307387" cy="75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2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8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DirectionalButtons-RightOnly.png" id="23" name="Google Shape;2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2266" y="533400"/>
            <a:ext cx="752475" cy="3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8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83" name="Google Shape;83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84" name="Google Shape;84;p17"/>
          <p:cNvSpPr txBox="1"/>
          <p:nvPr>
            <p:ph type="title"/>
          </p:nvPr>
        </p:nvSpPr>
        <p:spPr>
          <a:xfrm>
            <a:off x="416859" y="1466850"/>
            <a:ext cx="8308039" cy="11284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/>
          <p:nvPr>
            <p:ph idx="2" type="pic"/>
          </p:nvPr>
        </p:nvSpPr>
        <p:spPr>
          <a:xfrm>
            <a:off x="4007224" y="2623296"/>
            <a:ext cx="4717676" cy="3831292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430213" y="2770187"/>
            <a:ext cx="3429093" cy="3576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26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87" name="Google Shape;87;p17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7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, Alt.">
  <p:cSld name="Picture with Caption, Alt.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PCVertical.png" id="91" name="Google Shape;91;p18"/>
          <p:cNvPicPr preferRelativeResize="0"/>
          <p:nvPr/>
        </p:nvPicPr>
        <p:blipFill rotWithShape="1">
          <a:blip r:embed="rId2">
            <a:alphaModFix/>
          </a:blip>
          <a:srcRect b="-123308" l="0" r="0" t="0"/>
          <a:stretch/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</p:pic>
      <p:sp>
        <p:nvSpPr>
          <p:cNvPr id="92" name="Google Shape;92;p18"/>
          <p:cNvSpPr txBox="1"/>
          <p:nvPr>
            <p:ph type="title"/>
          </p:nvPr>
        </p:nvSpPr>
        <p:spPr>
          <a:xfrm>
            <a:off x="416859" y="1680882"/>
            <a:ext cx="4313891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  <a:defRPr b="0"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416859" y="2837329"/>
            <a:ext cx="4313891" cy="3415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94" name="Google Shape;94;p18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8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8"/>
          <p:cNvSpPr/>
          <p:nvPr>
            <p:ph idx="2" type="pic"/>
          </p:nvPr>
        </p:nvSpPr>
        <p:spPr>
          <a:xfrm>
            <a:off x="5298140" y="1169894"/>
            <a:ext cx="3671047" cy="527608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above Caption">
  <p:cSld name="Picture above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/>
          <p:nvPr>
            <p:ph idx="2" type="pic"/>
          </p:nvPr>
        </p:nvSpPr>
        <p:spPr>
          <a:xfrm>
            <a:off x="182880" y="1169894"/>
            <a:ext cx="8787384" cy="2106706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9"/>
          <p:cNvSpPr txBox="1"/>
          <p:nvPr>
            <p:ph type="title"/>
          </p:nvPr>
        </p:nvSpPr>
        <p:spPr>
          <a:xfrm>
            <a:off x="416859" y="3329268"/>
            <a:ext cx="8346141" cy="10141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b="0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416859" y="4343399"/>
            <a:ext cx="8346141" cy="1909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02" name="Google Shape;102;p19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9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 with Caption">
  <p:cSld name="3 Pictures with Cap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PCVertical.png" id="105" name="Google Shape;105;p20"/>
          <p:cNvPicPr preferRelativeResize="0"/>
          <p:nvPr/>
        </p:nvPicPr>
        <p:blipFill rotWithShape="1">
          <a:blip r:embed="rId2">
            <a:alphaModFix/>
          </a:blip>
          <a:srcRect b="-123308" l="0" r="0" t="0"/>
          <a:stretch/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</p:pic>
      <p:sp>
        <p:nvSpPr>
          <p:cNvPr id="106" name="Google Shape;106;p20"/>
          <p:cNvSpPr txBox="1"/>
          <p:nvPr>
            <p:ph type="title"/>
          </p:nvPr>
        </p:nvSpPr>
        <p:spPr>
          <a:xfrm>
            <a:off x="4191000" y="1680882"/>
            <a:ext cx="4313891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  <a:defRPr b="0"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4191000" y="2837329"/>
            <a:ext cx="4313891" cy="3415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08" name="Google Shape;108;p20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0"/>
          <p:cNvSpPr/>
          <p:nvPr>
            <p:ph idx="2" type="pic"/>
          </p:nvPr>
        </p:nvSpPr>
        <p:spPr>
          <a:xfrm>
            <a:off x="182880" y="1179576"/>
            <a:ext cx="3671047" cy="2205318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20"/>
          <p:cNvSpPr/>
          <p:nvPr>
            <p:ph idx="3" type="pic"/>
          </p:nvPr>
        </p:nvSpPr>
        <p:spPr>
          <a:xfrm>
            <a:off x="2015983" y="3383280"/>
            <a:ext cx="1837944" cy="3072384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0"/>
          <p:cNvSpPr/>
          <p:nvPr>
            <p:ph idx="4" type="pic"/>
          </p:nvPr>
        </p:nvSpPr>
        <p:spPr>
          <a:xfrm>
            <a:off x="182880" y="3383280"/>
            <a:ext cx="1837944" cy="3072384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116" name="Google Shape;116;p21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 rot="5400000">
            <a:off x="2831307" y="354807"/>
            <a:ext cx="3478212" cy="8308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200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1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1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VerticalTC.png" id="122" name="Google Shape;122;p22"/>
          <p:cNvPicPr preferRelativeResize="0"/>
          <p:nvPr/>
        </p:nvPicPr>
        <p:blipFill rotWithShape="1">
          <a:blip r:embed="rId2">
            <a:alphaModFix/>
          </a:blip>
          <a:srcRect b="0" l="0" r="0" t="-93649"/>
          <a:stretch/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123" name="Google Shape;123;p22"/>
          <p:cNvSpPr txBox="1"/>
          <p:nvPr>
            <p:ph type="title"/>
          </p:nvPr>
        </p:nvSpPr>
        <p:spPr>
          <a:xfrm rot="5400000">
            <a:off x="5739652" y="3099547"/>
            <a:ext cx="4849906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2"/>
          <p:cNvSpPr txBox="1"/>
          <p:nvPr>
            <p:ph idx="1" type="body"/>
          </p:nvPr>
        </p:nvSpPr>
        <p:spPr>
          <a:xfrm rot="5400000">
            <a:off x="1327104" y="488904"/>
            <a:ext cx="4849906" cy="66690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200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2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2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2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losing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3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3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23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irectionalButtons-LeftOnlyOnly.png" id="133" name="Google Shape;13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37488" y="538163"/>
            <a:ext cx="75247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26" name="Google Shape;2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27" name="Google Shape;27;p9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" type="body"/>
          </p:nvPr>
        </p:nvSpPr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algn="l">
              <a:spcBef>
                <a:spcPts val="2000"/>
              </a:spcBef>
              <a:spcAft>
                <a:spcPts val="0"/>
              </a:spcAft>
              <a:buSzPts val="1400"/>
              <a:buChar char="●"/>
              <a:defRPr sz="20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, Alt.">
  <p:cSld name="Title and Content, Alt.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TCFull.png" id="33" name="Google Shape;33;p10"/>
          <p:cNvPicPr preferRelativeResize="0"/>
          <p:nvPr/>
        </p:nvPicPr>
        <p:blipFill rotWithShape="1">
          <a:blip r:embed="rId2">
            <a:alphaModFix/>
          </a:blip>
          <a:srcRect b="0" l="-198711" r="0" t="0"/>
          <a:stretch/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</p:pic>
      <p:sp>
        <p:nvSpPr>
          <p:cNvPr id="34" name="Google Shape;34;p10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Clr>
                <a:srgbClr val="BFBFBF"/>
              </a:buClr>
              <a:buSzPts val="1260"/>
              <a:buChar char="●"/>
              <a:defRPr>
                <a:solidFill>
                  <a:schemeClr val="lt1"/>
                </a:solidFill>
              </a:defRPr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60"/>
              <a:buChar char="●"/>
              <a:defRPr>
                <a:solidFill>
                  <a:schemeClr val="lt1"/>
                </a:solidFill>
              </a:defRPr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Clr>
                <a:srgbClr val="BFBFBF"/>
              </a:buClr>
              <a:buSzPts val="1260"/>
              <a:buChar char="●"/>
              <a:defRPr>
                <a:solidFill>
                  <a:schemeClr val="lt1"/>
                </a:solidFill>
              </a:defRPr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60"/>
              <a:buChar char="●"/>
              <a:defRPr>
                <a:solidFill>
                  <a:schemeClr val="lt1"/>
                </a:solidFill>
              </a:defRPr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Clr>
                <a:srgbClr val="BFBFBF"/>
              </a:buClr>
              <a:buSzPts val="1260"/>
              <a:buChar char="●"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Char char="●"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Clr>
                <a:srgbClr val="BFBFBF"/>
              </a:buClr>
              <a:buSzPts val="1260"/>
              <a:buChar char="●"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Char char="●"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10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SectionH.png" id="40" name="Google Shape;40;p11"/>
          <p:cNvPicPr preferRelativeResize="0"/>
          <p:nvPr/>
        </p:nvPicPr>
        <p:blipFill rotWithShape="1">
          <a:blip r:embed="rId2">
            <a:alphaModFix/>
          </a:blip>
          <a:srcRect b="0" l="0" r="-91875" t="0"/>
          <a:stretch/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41" name="Google Shape;41;p11"/>
          <p:cNvSpPr txBox="1"/>
          <p:nvPr>
            <p:ph type="title"/>
          </p:nvPr>
        </p:nvSpPr>
        <p:spPr>
          <a:xfrm>
            <a:off x="2133600" y="3429000"/>
            <a:ext cx="65913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2133600" y="4800599"/>
            <a:ext cx="6591300" cy="106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30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6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47" name="Google Shape;47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48" name="Google Shape;48;p12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" type="body"/>
          </p:nvPr>
        </p:nvSpPr>
        <p:spPr>
          <a:xfrm>
            <a:off x="416859" y="2770188"/>
            <a:ext cx="3840480" cy="34647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1800"/>
              </a:spcBef>
              <a:spcAft>
                <a:spcPts val="0"/>
              </a:spcAft>
              <a:buSzPts val="1260"/>
              <a:buChar char="●"/>
              <a:defRPr sz="18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2" type="body"/>
          </p:nvPr>
        </p:nvSpPr>
        <p:spPr>
          <a:xfrm>
            <a:off x="4873214" y="2770188"/>
            <a:ext cx="3840480" cy="34647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1800"/>
              </a:spcBef>
              <a:spcAft>
                <a:spcPts val="0"/>
              </a:spcAft>
              <a:buSzPts val="1260"/>
              <a:buChar char="●"/>
              <a:defRPr sz="18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55" name="Google Shape;5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56" name="Google Shape;56;p13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416859" y="2675964"/>
            <a:ext cx="3840480" cy="645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00"/>
              </a:spcBef>
              <a:spcAft>
                <a:spcPts val="0"/>
              </a:spcAft>
              <a:buSzPts val="1680"/>
              <a:buNone/>
              <a:defRPr b="0"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58" name="Google Shape;58;p13"/>
          <p:cNvSpPr txBox="1"/>
          <p:nvPr>
            <p:ph idx="2" type="body"/>
          </p:nvPr>
        </p:nvSpPr>
        <p:spPr>
          <a:xfrm>
            <a:off x="416859" y="3307976"/>
            <a:ext cx="3840480" cy="292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1800"/>
              </a:spcBef>
              <a:spcAft>
                <a:spcPts val="0"/>
              </a:spcAft>
              <a:buSzPts val="1260"/>
              <a:buChar char="●"/>
              <a:defRPr sz="18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3" type="body"/>
          </p:nvPr>
        </p:nvSpPr>
        <p:spPr>
          <a:xfrm>
            <a:off x="4873752" y="2675964"/>
            <a:ext cx="3840480" cy="645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00"/>
              </a:spcBef>
              <a:spcAft>
                <a:spcPts val="0"/>
              </a:spcAft>
              <a:buSzPts val="1680"/>
              <a:buNone/>
              <a:defRPr b="0"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60" name="Google Shape;60;p13"/>
          <p:cNvSpPr txBox="1"/>
          <p:nvPr>
            <p:ph idx="4" type="body"/>
          </p:nvPr>
        </p:nvSpPr>
        <p:spPr>
          <a:xfrm>
            <a:off x="4873752" y="3307976"/>
            <a:ext cx="3840480" cy="292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1800"/>
              </a:spcBef>
              <a:spcAft>
                <a:spcPts val="0"/>
              </a:spcAft>
              <a:buSzPts val="1260"/>
              <a:buChar char="●"/>
              <a:defRPr sz="18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.png" id="65" name="Google Shape;6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</p:pic>
      <p:sp>
        <p:nvSpPr>
          <p:cNvPr id="66" name="Google Shape;66;p14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4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reframeOverlay-ContentCap.png" id="75" name="Google Shape;75;p16"/>
          <p:cNvPicPr preferRelativeResize="0"/>
          <p:nvPr/>
        </p:nvPicPr>
        <p:blipFill rotWithShape="1">
          <a:blip r:embed="rId2">
            <a:alphaModFix/>
          </a:blip>
          <a:srcRect b="-135871" l="0" r="0" t="0"/>
          <a:stretch/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</p:pic>
      <p:sp>
        <p:nvSpPr>
          <p:cNvPr id="76" name="Google Shape;76;p16"/>
          <p:cNvSpPr txBox="1"/>
          <p:nvPr>
            <p:ph type="title"/>
          </p:nvPr>
        </p:nvSpPr>
        <p:spPr>
          <a:xfrm>
            <a:off x="416859" y="1680882"/>
            <a:ext cx="3697941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  <a:defRPr b="0"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4612341" y="1600200"/>
            <a:ext cx="4101353" cy="4652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2000"/>
              </a:spcBef>
              <a:spcAft>
                <a:spcPts val="0"/>
              </a:spcAft>
              <a:buSzPts val="1260"/>
              <a:buChar char="●"/>
              <a:defRPr sz="1800"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●"/>
              <a:defRPr sz="1800"/>
            </a:lvl5pPr>
            <a:lvl6pPr indent="-308610" lvl="5" marL="27432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6pPr>
            <a:lvl7pPr indent="-308610" lvl="6" marL="32004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7pPr>
            <a:lvl8pPr indent="-308609" lvl="7" marL="36576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8pPr>
            <a:lvl9pPr indent="-308609" lvl="8" marL="4114800" algn="l">
              <a:spcBef>
                <a:spcPts val="360"/>
              </a:spcBef>
              <a:spcAft>
                <a:spcPts val="0"/>
              </a:spcAft>
              <a:buSzPts val="1260"/>
              <a:buChar char="●"/>
              <a:defRPr sz="1800"/>
            </a:lvl9pPr>
          </a:lstStyle>
          <a:p/>
        </p:txBody>
      </p:sp>
      <p:sp>
        <p:nvSpPr>
          <p:cNvPr id="78" name="Google Shape;78;p16"/>
          <p:cNvSpPr txBox="1"/>
          <p:nvPr>
            <p:ph idx="2" type="body"/>
          </p:nvPr>
        </p:nvSpPr>
        <p:spPr>
          <a:xfrm>
            <a:off x="416859" y="2837329"/>
            <a:ext cx="3697941" cy="3415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79" name="Google Shape;79;p16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2.jp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marR="0" rtl="0" algn="l">
              <a:spcBef>
                <a:spcPts val="20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Char char="●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861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861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861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8610" lvl="5" marL="2743200" marR="0" rtl="0" algn="l"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8610" lvl="6" marL="3200400" marR="0" rtl="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8609" lvl="7" marL="3657600" marR="0" rtl="0" algn="l"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8609" lvl="8" marL="4114800" marR="0" rtl="0" algn="l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60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HomeButton.png" id="15" name="Google Shape;15;p7">
            <a:hlinkClick action="ppaction://hlinkshowjump?jump=firstslide"/>
          </p:cNvPr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2450" y="526116"/>
            <a:ext cx="457200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rectionalButtons-Full.png" id="16" name="Google Shape;1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6188" y="526116"/>
            <a:ext cx="752475" cy="3524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centurytrails.in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"/>
          <p:cNvSpPr txBox="1"/>
          <p:nvPr>
            <p:ph type="ctrTitle"/>
          </p:nvPr>
        </p:nvSpPr>
        <p:spPr>
          <a:xfrm>
            <a:off x="417513" y="2168338"/>
            <a:ext cx="8307387" cy="1619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/>
              <a:t>Century Traills</a:t>
            </a:r>
            <a:endParaRPr/>
          </a:p>
        </p:txBody>
      </p:sp>
      <p:sp>
        <p:nvSpPr>
          <p:cNvPr id="140" name="Google Shape;140;p1"/>
          <p:cNvSpPr txBox="1"/>
          <p:nvPr>
            <p:ph idx="1" type="subTitle"/>
          </p:nvPr>
        </p:nvSpPr>
        <p:spPr>
          <a:xfrm>
            <a:off x="417513" y="3810000"/>
            <a:ext cx="83073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rPr lang="en-US" sz="3200" u="sng">
                <a:solidFill>
                  <a:schemeClr val="hlink"/>
                </a:solidFill>
                <a:hlinkClick r:id="rId3"/>
              </a:rPr>
              <a:t>https://www.centurytrails.in/</a:t>
            </a:r>
            <a:endParaRPr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 sz="4800"/>
              <a:t>Century Traills</a:t>
            </a:r>
            <a:endParaRPr sz="5500"/>
          </a:p>
        </p:txBody>
      </p:sp>
      <p:pic>
        <p:nvPicPr>
          <p:cNvPr descr="Sobha Sentosa 1 bhk.jpg" id="146" name="Google Shape;146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7399" l="0" r="0" t="17399"/>
          <a:stretch/>
        </p:blipFill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Sobha Sentosa 2 bhk.jpg" id="152" name="Google Shape;152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36020" l="0" r="0" t="36020"/>
          <a:stretch/>
        </p:blipFill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Sobha Sentosa 3 BHK.jpg" id="158" name="Google Shape;158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2637" l="0" r="0" t="12637"/>
          <a:stretch/>
        </p:blipFill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Sobha Sentosa flat.jpg" id="164" name="Google Shape;164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8475" l="0" r="0" t="18475"/>
          <a:stretch/>
        </p:blipFill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/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Sobha Sentosa.jpg" id="170" name="Google Shape;170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2599" l="0" r="0" t="12599"/>
          <a:stretch/>
        </p:blipFill>
        <p:spPr>
          <a:xfrm>
            <a:off x="415925" y="2756646"/>
            <a:ext cx="8308975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xpo">
  <a:themeElements>
    <a:clrScheme name="Expo">
      <a:dk1>
        <a:srgbClr val="000000"/>
      </a:dk1>
      <a:lt1>
        <a:srgbClr val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2022-08-06T03:16:36Z</dcterms:created>
  <dc:creator>Nikunj Raval</dc:creator>
</cp:coreProperties>
</file>